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3" autoAdjust="0"/>
    <p:restoredTop sz="94660"/>
  </p:normalViewPr>
  <p:slideViewPr>
    <p:cSldViewPr snapToGrid="0">
      <p:cViewPr varScale="1">
        <p:scale>
          <a:sx n="100" d="100"/>
          <a:sy n="100" d="100"/>
        </p:scale>
        <p:origin x="114"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namaru\Documents\Drafts\Lectures\Jyouhou\2014\Summer\Excel2013\Excel01\Graph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sz="1800" dirty="0"/>
              <a:t>入力角周波数とアームの振れの理論関係</a:t>
            </a:r>
          </a:p>
        </c:rich>
      </c:tx>
      <c:layout/>
      <c:overlay val="0"/>
      <c:spPr>
        <a:noFill/>
        <a:ln>
          <a:noFill/>
        </a:ln>
        <a:effectLst/>
      </c:spPr>
    </c:title>
    <c:autoTitleDeleted val="0"/>
    <c:plotArea>
      <c:layout/>
      <c:scatterChart>
        <c:scatterStyle val="lineMarker"/>
        <c:varyColors val="0"/>
        <c:ser>
          <c:idx val="0"/>
          <c:order val="0"/>
          <c:tx>
            <c:strRef>
              <c:f>[Graph03.xlsx]Sheet1!$B$1</c:f>
              <c:strCache>
                <c:ptCount val="1"/>
                <c:pt idx="0">
                  <c:v>理論値</c:v>
                </c:pt>
              </c:strCache>
            </c:strRef>
          </c:tx>
          <c:spPr>
            <a:ln w="19050" cap="rnd">
              <a:solidFill>
                <a:schemeClr val="tx1"/>
              </a:solidFill>
              <a:round/>
            </a:ln>
            <a:effectLst/>
          </c:spPr>
          <c:marker>
            <c:symbol val="none"/>
          </c:marker>
          <c:xVal>
            <c:numRef>
              <c:f>[Graph03.xlsx]Sheet1!$A$2:$A$32</c:f>
              <c:numCache>
                <c:formatCode>General</c:formatCode>
                <c:ptCount val="3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numCache>
            </c:numRef>
          </c:xVal>
          <c:yVal>
            <c:numRef>
              <c:f>[Graph03.xlsx]Sheet1!$B$2:$B$32</c:f>
              <c:numCache>
                <c:formatCode>General</c:formatCode>
                <c:ptCount val="31"/>
                <c:pt idx="0">
                  <c:v>0.70710678118654746</c:v>
                </c:pt>
                <c:pt idx="1">
                  <c:v>0.71065110901020734</c:v>
                </c:pt>
                <c:pt idx="2">
                  <c:v>0.72138732103095149</c:v>
                </c:pt>
                <c:pt idx="3">
                  <c:v>0.73960531878131319</c:v>
                </c:pt>
                <c:pt idx="4">
                  <c:v>0.76570486478961108</c:v>
                </c:pt>
                <c:pt idx="5">
                  <c:v>0.8</c:v>
                </c:pt>
                <c:pt idx="6">
                  <c:v>0.8422714006615114</c:v>
                </c:pt>
                <c:pt idx="7">
                  <c:v>0.8908354564627694</c:v>
                </c:pt>
                <c:pt idx="8">
                  <c:v>0.94088741186872682</c:v>
                </c:pt>
                <c:pt idx="9">
                  <c:v>0.98242445170142201</c:v>
                </c:pt>
                <c:pt idx="10">
                  <c:v>1</c:v>
                </c:pt>
                <c:pt idx="11">
                  <c:v>0.97865349660197054</c:v>
                </c:pt>
                <c:pt idx="12">
                  <c:v>0.91531503242276557</c:v>
                </c:pt>
                <c:pt idx="13">
                  <c:v>0.82308011556249749</c:v>
                </c:pt>
                <c:pt idx="14">
                  <c:v>0.7213873210309516</c:v>
                </c:pt>
                <c:pt idx="15">
                  <c:v>0.62469504755442429</c:v>
                </c:pt>
                <c:pt idx="16">
                  <c:v>0.5396661147204318</c:v>
                </c:pt>
                <c:pt idx="17">
                  <c:v>0.46767282988430081</c:v>
                </c:pt>
                <c:pt idx="18">
                  <c:v>0.40765084037388893</c:v>
                </c:pt>
                <c:pt idx="19">
                  <c:v>0.35778003568612032</c:v>
                </c:pt>
                <c:pt idx="20">
                  <c:v>0.31622776601683794</c:v>
                </c:pt>
                <c:pt idx="21">
                  <c:v>0.2814044713448966</c:v>
                </c:pt>
                <c:pt idx="22">
                  <c:v>0.2520115194074134</c:v>
                </c:pt>
                <c:pt idx="23">
                  <c:v>0.22701431723425067</c:v>
                </c:pt>
                <c:pt idx="24">
                  <c:v>0.20559599848948196</c:v>
                </c:pt>
                <c:pt idx="25">
                  <c:v>0.18711210788999519</c:v>
                </c:pt>
                <c:pt idx="26">
                  <c:v>0.17105241835584409</c:v>
                </c:pt>
                <c:pt idx="27">
                  <c:v>0.1570106377604174</c:v>
                </c:pt>
                <c:pt idx="28">
                  <c:v>0.14466100511861729</c:v>
                </c:pt>
                <c:pt idx="29">
                  <c:v>0.1337404047940626</c:v>
                </c:pt>
                <c:pt idx="30">
                  <c:v>0.12403473458920847</c:v>
                </c:pt>
              </c:numCache>
            </c:numRef>
          </c:yVal>
          <c:smooth val="0"/>
        </c:ser>
        <c:dLbls>
          <c:showLegendKey val="0"/>
          <c:showVal val="0"/>
          <c:showCatName val="0"/>
          <c:showSerName val="0"/>
          <c:showPercent val="0"/>
          <c:showBubbleSize val="0"/>
        </c:dLbls>
        <c:axId val="284541664"/>
        <c:axId val="284539984"/>
      </c:scatterChart>
      <c:valAx>
        <c:axId val="284541664"/>
        <c:scaling>
          <c:orientation val="minMax"/>
          <c:max val="3"/>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baseline="0" dirty="0"/>
                  <a:t>入力角周波数</a:t>
                </a:r>
                <a:r>
                  <a:rPr lang="en-US" altLang="ja-JP" sz="1400" baseline="0" dirty="0"/>
                  <a:t>[rad/s]</a:t>
                </a:r>
                <a:endParaRPr lang="ja-JP" altLang="en-US" sz="1400" baseline="0" dirty="0"/>
              </a:p>
            </c:rich>
          </c:tx>
          <c:layout/>
          <c:overlay val="0"/>
          <c:spPr>
            <a:noFill/>
            <a:ln>
              <a:noFill/>
            </a:ln>
            <a:effectLst/>
          </c:spPr>
        </c:title>
        <c:numFmt formatCode="General" sourceLinked="1"/>
        <c:majorTickMark val="in"/>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84539984"/>
        <c:crosses val="autoZero"/>
        <c:crossBetween val="midCat"/>
      </c:valAx>
      <c:valAx>
        <c:axId val="28453998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sz="1400" baseline="0" dirty="0"/>
                  <a:t>アームの振れ</a:t>
                </a:r>
                <a:r>
                  <a:rPr lang="en-US" altLang="ja-JP" sz="1400" baseline="0" dirty="0"/>
                  <a:t>[</a:t>
                </a:r>
                <a:r>
                  <a:rPr lang="ja-JP" altLang="en-US" sz="1400" baseline="0" dirty="0"/>
                  <a:t>任意</a:t>
                </a:r>
                <a:r>
                  <a:rPr lang="en-US" altLang="ja-JP" sz="1400" baseline="0" dirty="0"/>
                  <a:t>]</a:t>
                </a:r>
                <a:endParaRPr lang="ja-JP" altLang="en-US" sz="1400" baseline="0" dirty="0"/>
              </a:p>
            </c:rich>
          </c:tx>
          <c:layout/>
          <c:overlay val="0"/>
          <c:spPr>
            <a:noFill/>
            <a:ln>
              <a:noFill/>
            </a:ln>
            <a:effectLst/>
          </c:spPr>
        </c:title>
        <c:numFmt formatCode="General" sourceLinked="1"/>
        <c:majorTickMark val="in"/>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84541664"/>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429373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5994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583149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967507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281186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021585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728695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9018621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147987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112016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90139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98727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34875854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917057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32631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6462555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19888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3631810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825684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372634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13214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413327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208232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45586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485732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184625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2CFE079-244B-4D1A-998B-0112C723AC62}" type="datetimeFigureOut">
              <a:rPr kumimoji="1" lang="ja-JP" altLang="en-US" smtClean="0"/>
              <a:t>2013/12/12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4206756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FE079-244B-4D1A-998B-0112C723AC62}" type="datetimeFigureOut">
              <a:rPr kumimoji="1" lang="ja-JP" altLang="en-US" smtClean="0"/>
              <a:t>2013/12/12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470429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CFE079-244B-4D1A-998B-0112C723AC62}" type="datetimeFigureOut">
              <a:rPr kumimoji="1" lang="ja-JP" altLang="en-US" smtClean="0"/>
              <a:t>2013/12/12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0E572AF-D340-41BB-873B-E42DE6029407}" type="slidenum">
              <a:rPr kumimoji="1" lang="ja-JP" altLang="en-US" smtClean="0"/>
              <a:t>‹#›</a:t>
            </a:fld>
            <a:endParaRPr kumimoji="1" lang="ja-JP" altLang="en-US"/>
          </a:p>
        </p:txBody>
      </p:sp>
    </p:spTree>
    <p:extLst>
      <p:ext uri="{BB962C8B-B14F-4D97-AF65-F5344CB8AC3E}">
        <p14:creationId xmlns:p14="http://schemas.microsoft.com/office/powerpoint/2010/main" val="851140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224526"/>
            <a:ext cx="9144000" cy="2387600"/>
          </a:xfrm>
        </p:spPr>
        <p:txBody>
          <a:bodyPr/>
          <a:lstStyle/>
          <a:p>
            <a:r>
              <a:rPr lang="ja-JP" altLang="en-US" dirty="0"/>
              <a:t>パワ</a:t>
            </a:r>
            <a:r>
              <a:rPr lang="ja-JP" altLang="en-US" dirty="0" smtClean="0"/>
              <a:t>ーポイントの使い方</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sz="4000" dirty="0" smtClean="0"/>
              <a:t>機械創造工学科</a:t>
            </a:r>
            <a:endParaRPr kumimoji="1" lang="en-US" altLang="ja-JP" sz="4000" dirty="0" smtClean="0"/>
          </a:p>
          <a:p>
            <a:r>
              <a:rPr lang="ja-JP" altLang="en-US" sz="4000" dirty="0" smtClean="0"/>
              <a:t>金丸</a:t>
            </a:r>
            <a:r>
              <a:rPr lang="ja-JP" altLang="en-US" sz="4000" dirty="0"/>
              <a:t>隆志</a:t>
            </a:r>
            <a:endParaRPr kumimoji="1" lang="ja-JP" altLang="en-US" sz="4000" dirty="0"/>
          </a:p>
        </p:txBody>
      </p:sp>
    </p:spTree>
    <p:extLst>
      <p:ext uri="{BB962C8B-B14F-4D97-AF65-F5344CB8AC3E}">
        <p14:creationId xmlns:p14="http://schemas.microsoft.com/office/powerpoint/2010/main" val="304343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ページにはタイトルをつけます</a:t>
            </a:r>
            <a:endParaRPr kumimoji="1" lang="ja-JP" altLang="en-US" dirty="0"/>
          </a:p>
        </p:txBody>
      </p:sp>
      <p:sp>
        <p:nvSpPr>
          <p:cNvPr id="7" name="コンテンツ プレースホルダー 6"/>
          <p:cNvSpPr>
            <a:spLocks noGrp="1"/>
          </p:cNvSpPr>
          <p:nvPr>
            <p:ph idx="1"/>
          </p:nvPr>
        </p:nvSpPr>
        <p:spPr/>
        <p:txBody>
          <a:bodyPr>
            <a:normAutofit/>
          </a:bodyPr>
          <a:lstStyle/>
          <a:p>
            <a:r>
              <a:rPr lang="ja-JP" altLang="en-US" sz="3200" dirty="0"/>
              <a:t>ここは箇条書き</a:t>
            </a:r>
            <a:r>
              <a:rPr lang="ja-JP" altLang="en-US" sz="3200" dirty="0" smtClean="0"/>
              <a:t>です</a:t>
            </a:r>
            <a:endParaRPr lang="en-US" altLang="ja-JP" sz="3200" dirty="0" smtClean="0"/>
          </a:p>
          <a:p>
            <a:r>
              <a:rPr lang="ja-JP" altLang="en-US" sz="3200" dirty="0"/>
              <a:t>文字は大きく見やすく（ゴシック体推奨</a:t>
            </a:r>
            <a:r>
              <a:rPr lang="ja-JP" altLang="en-US" sz="3200" dirty="0" smtClean="0"/>
              <a:t>）</a:t>
            </a:r>
            <a:endParaRPr lang="en-US" altLang="ja-JP" sz="3200" dirty="0" smtClean="0"/>
          </a:p>
          <a:p>
            <a:r>
              <a:rPr lang="ja-JP" altLang="en-US" sz="3200" dirty="0"/>
              <a:t>往々にしてよくあることですが長い文章を書いて内容を正確に伝えようとすると読み手はついていけなくなります（この項目は「読みにくく」なるよう、わざと長く書いています</a:t>
            </a:r>
            <a:r>
              <a:rPr lang="ja-JP" altLang="en-US" sz="3200" dirty="0" smtClean="0"/>
              <a:t>）</a:t>
            </a:r>
            <a:endParaRPr lang="en-US" altLang="ja-JP" sz="3200" dirty="0" smtClean="0"/>
          </a:p>
          <a:p>
            <a:r>
              <a:rPr lang="ja-JP" altLang="en-US" sz="3200" dirty="0"/>
              <a:t>絵・グラフの</a:t>
            </a:r>
            <a:r>
              <a:rPr lang="ja-JP" altLang="en-US" sz="3200" dirty="0" smtClean="0"/>
              <a:t>利用</a:t>
            </a:r>
            <a:endParaRPr lang="en-US" altLang="ja-JP" sz="3200" dirty="0" smtClean="0"/>
          </a:p>
          <a:p>
            <a:r>
              <a:rPr lang="ja-JP" altLang="en-US" sz="3200" dirty="0"/>
              <a:t>聴衆を飽きさせない工夫を</a:t>
            </a:r>
            <a:endParaRPr kumimoji="1" lang="ja-JP" altLang="en-US" sz="3200" dirty="0"/>
          </a:p>
        </p:txBody>
      </p:sp>
    </p:spTree>
    <p:extLst>
      <p:ext uri="{BB962C8B-B14F-4D97-AF65-F5344CB8AC3E}">
        <p14:creationId xmlns:p14="http://schemas.microsoft.com/office/powerpoint/2010/main" val="276875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スライドに</a:t>
            </a:r>
            <a:r>
              <a:rPr lang="ja-JP" altLang="en-US" dirty="0" smtClean="0"/>
              <a:t>はデザインを設定できます</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200" dirty="0" smtClean="0"/>
              <a:t>見やすいデザインを選ぶこと</a:t>
            </a:r>
            <a:endParaRPr kumimoji="1" lang="en-US" altLang="ja-JP" sz="3200" dirty="0" smtClean="0"/>
          </a:p>
          <a:p>
            <a:r>
              <a:rPr kumimoji="1" lang="ja-JP" altLang="en-US" sz="3200" dirty="0" smtClean="0"/>
              <a:t>あまり自己主張しすぎないデザイン</a:t>
            </a:r>
            <a:endParaRPr kumimoji="1" lang="ja-JP" altLang="en-US" sz="3200" dirty="0"/>
          </a:p>
        </p:txBody>
      </p:sp>
    </p:spTree>
    <p:extLst>
      <p:ext uri="{BB962C8B-B14F-4D97-AF65-F5344CB8AC3E}">
        <p14:creationId xmlns:p14="http://schemas.microsoft.com/office/powerpoint/2010/main" val="1620326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図も貼れます</a:t>
            </a:r>
            <a:endParaRPr kumimoji="1" lang="ja-JP" altLang="en-US" dirty="0"/>
          </a:p>
        </p:txBody>
      </p:sp>
      <p:pic>
        <p:nvPicPr>
          <p:cNvPr id="5" name="コンテンツ プレースホルダー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8056" y="1930400"/>
            <a:ext cx="2877440" cy="2956253"/>
          </a:xfrm>
        </p:spPr>
      </p:pic>
      <p:sp>
        <p:nvSpPr>
          <p:cNvPr id="6" name="テキスト ボックス 5"/>
          <p:cNvSpPr txBox="1"/>
          <p:nvPr/>
        </p:nvSpPr>
        <p:spPr>
          <a:xfrm>
            <a:off x="3693641" y="1930400"/>
            <a:ext cx="7713971" cy="2677656"/>
          </a:xfrm>
          <a:prstGeom prst="rect">
            <a:avLst/>
          </a:prstGeom>
          <a:noFill/>
        </p:spPr>
        <p:txBody>
          <a:bodyPr wrap="none" rtlCol="0">
            <a:spAutoFit/>
          </a:bodyPr>
          <a:lstStyle/>
          <a:p>
            <a:pPr marL="285750" indent="-285750">
              <a:buFont typeface="Arial" panose="020B0604020202020204" pitchFamily="34" charset="0"/>
              <a:buChar char="•"/>
            </a:pPr>
            <a:r>
              <a:rPr lang="ja-JP" altLang="en-US" sz="2800" dirty="0"/>
              <a:t>左の図</a:t>
            </a:r>
            <a:r>
              <a:rPr lang="ja-JP" altLang="en-US" sz="2800" dirty="0" smtClean="0"/>
              <a:t>は「挿入」→「オンライン画像」</a:t>
            </a:r>
            <a:endParaRPr lang="en-US" altLang="ja-JP" sz="2800" dirty="0" smtClean="0"/>
          </a:p>
          <a:p>
            <a:r>
              <a:rPr lang="ja-JP" altLang="en-US" sz="2800" dirty="0"/>
              <a:t>　</a:t>
            </a:r>
            <a:r>
              <a:rPr lang="ja-JP" altLang="en-US" sz="2800" dirty="0" smtClean="0"/>
              <a:t>→「</a:t>
            </a:r>
            <a:r>
              <a:rPr lang="en-US" altLang="ja-JP" sz="2800" dirty="0" smtClean="0"/>
              <a:t>Office.com</a:t>
            </a:r>
            <a:r>
              <a:rPr lang="ja-JP" altLang="en-US" sz="2800" dirty="0" smtClean="0"/>
              <a:t>クリップアート」からのもの</a:t>
            </a:r>
            <a:endParaRPr lang="en-US" altLang="ja-JP" sz="2800" dirty="0" smtClean="0"/>
          </a:p>
          <a:p>
            <a:pPr marL="457200" indent="-457200">
              <a:buFont typeface="Arial" panose="020B0604020202020204" pitchFamily="34" charset="0"/>
              <a:buChar char="•"/>
            </a:pPr>
            <a:r>
              <a:rPr lang="ja-JP" altLang="en-US" sz="2800" dirty="0" smtClean="0"/>
              <a:t>インターネット</a:t>
            </a:r>
            <a:r>
              <a:rPr lang="ja-JP" altLang="en-US" sz="2800" dirty="0"/>
              <a:t>上</a:t>
            </a:r>
            <a:r>
              <a:rPr lang="ja-JP" altLang="en-US" sz="2800" dirty="0" smtClean="0"/>
              <a:t>の画像も貼れます</a:t>
            </a:r>
            <a:endParaRPr lang="en-US" altLang="ja-JP" sz="2800" dirty="0" smtClean="0"/>
          </a:p>
          <a:p>
            <a:r>
              <a:rPr lang="ja-JP" altLang="en-US" sz="2800" dirty="0"/>
              <a:t>　</a:t>
            </a:r>
            <a:r>
              <a:rPr lang="ja-JP" altLang="en-US" sz="2800" dirty="0" smtClean="0"/>
              <a:t>（著作権に注意）</a:t>
            </a:r>
            <a:endParaRPr lang="en-US" altLang="ja-JP" sz="2800" dirty="0" smtClean="0"/>
          </a:p>
          <a:p>
            <a:pPr marL="457200" indent="-457200">
              <a:buFont typeface="Arial" panose="020B0604020202020204" pitchFamily="34" charset="0"/>
              <a:buChar char="•"/>
            </a:pPr>
            <a:r>
              <a:rPr lang="ja-JP" altLang="en-US" sz="2800" dirty="0" smtClean="0"/>
              <a:t>デジカメなどで撮った画像も貼れます</a:t>
            </a:r>
            <a:endParaRPr lang="en-US" altLang="ja-JP" sz="2800" dirty="0" smtClean="0"/>
          </a:p>
          <a:p>
            <a:pPr marL="457200" indent="-457200">
              <a:buFont typeface="Arial" panose="020B0604020202020204" pitchFamily="34" charset="0"/>
              <a:buChar char="•"/>
            </a:pPr>
            <a:endParaRPr kumimoji="1" lang="ja-JP" altLang="en-US" sz="2800" dirty="0"/>
          </a:p>
        </p:txBody>
      </p:sp>
    </p:spTree>
    <p:extLst>
      <p:ext uri="{BB962C8B-B14F-4D97-AF65-F5344CB8AC3E}">
        <p14:creationId xmlns:p14="http://schemas.microsoft.com/office/powerpoint/2010/main" val="3050498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簡単な絵も描けます</a:t>
            </a:r>
            <a:endParaRPr kumimoji="1" lang="ja-JP" altLang="en-US" dirty="0"/>
          </a:p>
        </p:txBody>
      </p:sp>
      <p:sp>
        <p:nvSpPr>
          <p:cNvPr id="5" name="角丸四角形 4"/>
          <p:cNvSpPr/>
          <p:nvPr/>
        </p:nvSpPr>
        <p:spPr>
          <a:xfrm>
            <a:off x="852014" y="1930400"/>
            <a:ext cx="2210736" cy="12977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77334" y="1804897"/>
            <a:ext cx="2560096" cy="154871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正方形/長方形 6"/>
          <p:cNvSpPr/>
          <p:nvPr/>
        </p:nvSpPr>
        <p:spPr>
          <a:xfrm>
            <a:off x="1245371" y="3353611"/>
            <a:ext cx="1424023" cy="263236"/>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 name="正方形/長方形 7"/>
          <p:cNvSpPr/>
          <p:nvPr/>
        </p:nvSpPr>
        <p:spPr>
          <a:xfrm>
            <a:off x="925219" y="3616846"/>
            <a:ext cx="2064327" cy="277091"/>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p:cNvSpPr/>
          <p:nvPr/>
        </p:nvSpPr>
        <p:spPr>
          <a:xfrm>
            <a:off x="3486812" y="2383793"/>
            <a:ext cx="318655" cy="15101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p:cNvSpPr/>
          <p:nvPr/>
        </p:nvSpPr>
        <p:spPr>
          <a:xfrm>
            <a:off x="3801574" y="2383793"/>
            <a:ext cx="318655" cy="15101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テキスト ボックス 10"/>
          <p:cNvSpPr txBox="1"/>
          <p:nvPr/>
        </p:nvSpPr>
        <p:spPr>
          <a:xfrm>
            <a:off x="4835237" y="2991558"/>
            <a:ext cx="5859296" cy="954107"/>
          </a:xfrm>
          <a:prstGeom prst="rect">
            <a:avLst/>
          </a:prstGeom>
          <a:noFill/>
        </p:spPr>
        <p:txBody>
          <a:bodyPr wrap="none" rtlCol="0">
            <a:spAutoFit/>
          </a:bodyPr>
          <a:lstStyle/>
          <a:p>
            <a:pPr marL="285750" indent="-285750">
              <a:buFont typeface="Arial" panose="020B0604020202020204" pitchFamily="34" charset="0"/>
              <a:buChar char="•"/>
            </a:pPr>
            <a:r>
              <a:rPr lang="ja-JP" altLang="en-US" sz="2800" dirty="0" smtClean="0"/>
              <a:t>「挿入」→「図形」の組み合わせ</a:t>
            </a:r>
            <a:endParaRPr lang="en-US" altLang="ja-JP" sz="2800" dirty="0" smtClean="0"/>
          </a:p>
          <a:p>
            <a:pPr marL="285750" indent="-285750">
              <a:buFont typeface="Arial" panose="020B0604020202020204" pitchFamily="34" charset="0"/>
              <a:buChar char="•"/>
            </a:pPr>
            <a:r>
              <a:rPr kumimoji="1" lang="ja-JP" altLang="en-US" sz="2800" dirty="0" smtClean="0"/>
              <a:t>パソコンのつもり</a:t>
            </a:r>
            <a:endParaRPr kumimoji="1" lang="ja-JP" altLang="en-US" sz="2800" dirty="0"/>
          </a:p>
        </p:txBody>
      </p:sp>
    </p:spTree>
    <p:extLst>
      <p:ext uri="{BB962C8B-B14F-4D97-AF65-F5344CB8AC3E}">
        <p14:creationId xmlns:p14="http://schemas.microsoft.com/office/powerpoint/2010/main" val="1424580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グラフ</a:t>
            </a:r>
            <a:r>
              <a:rPr lang="ja-JP" altLang="en-US" dirty="0" smtClean="0"/>
              <a:t>も貼れます</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3674376558"/>
              </p:ext>
            </p:extLst>
          </p:nvPr>
        </p:nvGraphicFramePr>
        <p:xfrm>
          <a:off x="476250" y="1524000"/>
          <a:ext cx="5778500" cy="3467100"/>
        </p:xfrm>
        <a:graphic>
          <a:graphicData uri="http://schemas.openxmlformats.org/drawingml/2006/chart">
            <c:chart xmlns:c="http://schemas.openxmlformats.org/drawingml/2006/chart" xmlns:r="http://schemas.openxmlformats.org/officeDocument/2006/relationships" r:id="rId2"/>
          </a:graphicData>
        </a:graphic>
      </p:graphicFrame>
      <p:sp>
        <p:nvSpPr>
          <p:cNvPr id="4" name="テキスト ボックス 3"/>
          <p:cNvSpPr txBox="1"/>
          <p:nvPr/>
        </p:nvSpPr>
        <p:spPr>
          <a:xfrm>
            <a:off x="6395605" y="2811790"/>
            <a:ext cx="4423006" cy="523220"/>
          </a:xfrm>
          <a:prstGeom prst="rect">
            <a:avLst/>
          </a:prstGeom>
          <a:noFill/>
        </p:spPr>
        <p:txBody>
          <a:bodyPr wrap="none" rtlCol="0">
            <a:spAutoFit/>
          </a:bodyPr>
          <a:lstStyle/>
          <a:p>
            <a:pPr marL="285750" indent="-285750">
              <a:buFont typeface="Arial" panose="020B0604020202020204" pitchFamily="34" charset="0"/>
              <a:buChar char="•"/>
            </a:pPr>
            <a:r>
              <a:rPr kumimoji="1" lang="ja-JP" altLang="en-US" sz="2800" dirty="0" smtClean="0"/>
              <a:t>いつも同じグラフですが</a:t>
            </a:r>
            <a:endParaRPr kumimoji="1" lang="ja-JP" altLang="en-US" sz="2800" dirty="0"/>
          </a:p>
        </p:txBody>
      </p:sp>
    </p:spTree>
    <p:extLst>
      <p:ext uri="{BB962C8B-B14F-4D97-AF65-F5344CB8AC3E}">
        <p14:creationId xmlns:p14="http://schemas.microsoft.com/office/powerpoint/2010/main" val="819846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アニメーションという機能も</a:t>
            </a:r>
            <a:endParaRPr kumimoji="1" lang="ja-JP" altLang="en-US" dirty="0"/>
          </a:p>
        </p:txBody>
      </p:sp>
      <p:sp>
        <p:nvSpPr>
          <p:cNvPr id="3" name="テキスト ボックス 2"/>
          <p:cNvSpPr txBox="1"/>
          <p:nvPr/>
        </p:nvSpPr>
        <p:spPr>
          <a:xfrm>
            <a:off x="928255" y="1668790"/>
            <a:ext cx="3345788" cy="523220"/>
          </a:xfrm>
          <a:prstGeom prst="rect">
            <a:avLst/>
          </a:prstGeom>
          <a:noFill/>
        </p:spPr>
        <p:txBody>
          <a:bodyPr wrap="none" rtlCol="0">
            <a:spAutoFit/>
          </a:bodyPr>
          <a:lstStyle/>
          <a:p>
            <a:pPr marL="285750" indent="-285750">
              <a:buFont typeface="Arial" panose="020B0604020202020204" pitchFamily="34" charset="0"/>
              <a:buChar char="•"/>
            </a:pPr>
            <a:r>
              <a:rPr kumimoji="1" lang="ja-JP" altLang="en-US" sz="2800" dirty="0" smtClean="0"/>
              <a:t>何もない部分に？</a:t>
            </a:r>
            <a:endParaRPr kumimoji="1" lang="ja-JP" altLang="en-US" sz="2800" dirty="0"/>
          </a:p>
        </p:txBody>
      </p:sp>
      <p:grpSp>
        <p:nvGrpSpPr>
          <p:cNvPr id="6" name="グループ化 5"/>
          <p:cNvGrpSpPr/>
          <p:nvPr/>
        </p:nvGrpSpPr>
        <p:grpSpPr>
          <a:xfrm>
            <a:off x="1009650" y="3581400"/>
            <a:ext cx="6751396" cy="628650"/>
            <a:chOff x="1009650" y="3581400"/>
            <a:chExt cx="6751396" cy="628650"/>
          </a:xfrm>
        </p:grpSpPr>
        <p:sp>
          <p:nvSpPr>
            <p:cNvPr id="4" name="右矢印 3"/>
            <p:cNvSpPr/>
            <p:nvPr/>
          </p:nvSpPr>
          <p:spPr>
            <a:xfrm>
              <a:off x="1009650" y="3581400"/>
              <a:ext cx="866775" cy="6286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190290" y="3634115"/>
              <a:ext cx="5570756" cy="523220"/>
            </a:xfrm>
            <a:prstGeom prst="rect">
              <a:avLst/>
            </a:prstGeom>
            <a:noFill/>
          </p:spPr>
          <p:txBody>
            <a:bodyPr wrap="none" rtlCol="0">
              <a:spAutoFit/>
            </a:bodyPr>
            <a:lstStyle/>
            <a:p>
              <a:r>
                <a:rPr kumimoji="1" lang="ja-JP" altLang="en-US" sz="2800" dirty="0" smtClean="0"/>
                <a:t>アニメーションでテキストが登場</a:t>
              </a:r>
              <a:endParaRPr kumimoji="1" lang="ja-JP" altLang="en-US" sz="2800" dirty="0"/>
            </a:p>
          </p:txBody>
        </p:sp>
      </p:grpSp>
    </p:spTree>
    <p:extLst>
      <p:ext uri="{BB962C8B-B14F-4D97-AF65-F5344CB8AC3E}">
        <p14:creationId xmlns:p14="http://schemas.microsoft.com/office/powerpoint/2010/main" val="14904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Ion Boardroom</Template>
  <TotalTime>20</TotalTime>
  <Words>172</Words>
  <Application>Microsoft Office PowerPoint</Application>
  <PresentationFormat>ワイド画面</PresentationFormat>
  <Paragraphs>29</Paragraphs>
  <Slides>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ＭＳ Ｐゴシック</vt:lpstr>
      <vt:lpstr>メイリオ</vt:lpstr>
      <vt:lpstr>Arial</vt:lpstr>
      <vt:lpstr>Calibri</vt:lpstr>
      <vt:lpstr>Calibri Light</vt:lpstr>
      <vt:lpstr>Trebuchet MS</vt:lpstr>
      <vt:lpstr>Wingdings 3</vt:lpstr>
      <vt:lpstr>Office テーマ</vt:lpstr>
      <vt:lpstr>ファセット</vt:lpstr>
      <vt:lpstr>パワーポイントの使い方</vt:lpstr>
      <vt:lpstr>ページにはタイトルをつけます</vt:lpstr>
      <vt:lpstr>スライドにはデザインを設定できます</vt:lpstr>
      <vt:lpstr>図も貼れます</vt:lpstr>
      <vt:lpstr>簡単な絵も描けます</vt:lpstr>
      <vt:lpstr>グラフも貼れます</vt:lpstr>
      <vt:lpstr>アニメーションという機能も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パワーポイントの使い方</dc:title>
  <dc:creator>kanamaru</dc:creator>
  <cp:lastModifiedBy>kanamaru</cp:lastModifiedBy>
  <cp:revision>3</cp:revision>
  <dcterms:created xsi:type="dcterms:W3CDTF">2013-12-12T08:45:39Z</dcterms:created>
  <dcterms:modified xsi:type="dcterms:W3CDTF">2013-12-12T09:06:25Z</dcterms:modified>
</cp:coreProperties>
</file>